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416">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Bruce" initials="P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FFFFF"/>
    <a:srgbClr val="F7F7F7"/>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90" autoAdjust="0"/>
    <p:restoredTop sz="96395" autoAdjust="0"/>
  </p:normalViewPr>
  <p:slideViewPr>
    <p:cSldViewPr showGuides="1">
      <p:cViewPr varScale="1">
        <p:scale>
          <a:sx n="23" d="100"/>
          <a:sy n="23" d="100"/>
        </p:scale>
        <p:origin x="2328" y="126"/>
      </p:cViewPr>
      <p:guideLst>
        <p:guide orient="horz" pos="10416"/>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C6B146-886F-4BDE-99BC-D12FF358236C}" type="datetimeFigureOut">
              <a:rPr lang="en-US"/>
              <a:pPr>
                <a:defRPr/>
              </a:pPr>
              <a:t>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1996B14-0FBD-473C-A352-478A5D4061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9A2F803-022D-457A-A468-429F76554A24}" type="datetimeFigureOut">
              <a:rPr lang="en-US"/>
              <a:pPr>
                <a:defRPr/>
              </a:pPr>
              <a:t>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A685848-EFFE-4FA3-9239-1335CF21BB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797432-8485-4C69-A972-873D50125C36}" type="slidenum">
              <a:rPr lang="en-US" altLang="en-US" smtClean="0"/>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7"/>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EBCD3E-BBE8-438E-920F-53C6EA1014CE}" type="datetimeFigureOut">
              <a:rPr lang="en-US"/>
              <a:pPr>
                <a:defRPr/>
              </a:pPr>
              <a:t>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A2A43-04D8-4EC1-9929-A9AC78EF6131}" type="slidenum">
              <a:rPr lang="en-US"/>
              <a:pPr>
                <a:defRPr/>
              </a:pPr>
              <a:t>‹#›</a:t>
            </a:fld>
            <a:endParaRPr lang="en-US"/>
          </a:p>
        </p:txBody>
      </p:sp>
    </p:spTree>
    <p:extLst>
      <p:ext uri="{BB962C8B-B14F-4D97-AF65-F5344CB8AC3E}">
        <p14:creationId xmlns:p14="http://schemas.microsoft.com/office/powerpoint/2010/main" val="95175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3E9E4E-C07B-4990-8C9D-46612B6DC10D}" type="datetimeFigureOut">
              <a:rPr lang="en-US"/>
              <a:pPr>
                <a:defRPr/>
              </a:pPr>
              <a:t>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FA744F-D2E4-4CE4-8EF1-141134F382EA}" type="slidenum">
              <a:rPr lang="en-US"/>
              <a:pPr>
                <a:defRPr/>
              </a:pPr>
              <a:t>‹#›</a:t>
            </a:fld>
            <a:endParaRPr lang="en-US"/>
          </a:p>
        </p:txBody>
      </p:sp>
    </p:spTree>
    <p:extLst>
      <p:ext uri="{BB962C8B-B14F-4D97-AF65-F5344CB8AC3E}">
        <p14:creationId xmlns:p14="http://schemas.microsoft.com/office/powerpoint/2010/main" val="390271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0"/>
            <a:ext cx="28895040" cy="2808732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92BD2-432B-4F59-A68B-F9C5B4C9F2E2}" type="datetimeFigureOut">
              <a:rPr lang="en-US"/>
              <a:pPr>
                <a:defRPr/>
              </a:pPr>
              <a:t>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81925-DCF5-4891-8E2F-A42EDB2897D9}" type="slidenum">
              <a:rPr lang="en-US"/>
              <a:pPr>
                <a:defRPr/>
              </a:pPr>
              <a:t>‹#›</a:t>
            </a:fld>
            <a:endParaRPr lang="en-US"/>
          </a:p>
        </p:txBody>
      </p:sp>
    </p:spTree>
    <p:extLst>
      <p:ext uri="{BB962C8B-B14F-4D97-AF65-F5344CB8AC3E}">
        <p14:creationId xmlns:p14="http://schemas.microsoft.com/office/powerpoint/2010/main" val="321623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A4D980-1790-424A-AACB-C68D79BC97E9}" type="datetimeFigureOut">
              <a:rPr lang="en-US"/>
              <a:pPr>
                <a:defRPr/>
              </a:pPr>
              <a:t>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FC2196-613F-4C4D-A241-43077FF2BBBE}" type="slidenum">
              <a:rPr lang="en-US"/>
              <a:pPr>
                <a:defRPr/>
              </a:pPr>
              <a:t>‹#›</a:t>
            </a:fld>
            <a:endParaRPr lang="en-US"/>
          </a:p>
        </p:txBody>
      </p:sp>
    </p:spTree>
    <p:extLst>
      <p:ext uri="{BB962C8B-B14F-4D97-AF65-F5344CB8AC3E}">
        <p14:creationId xmlns:p14="http://schemas.microsoft.com/office/powerpoint/2010/main" val="341269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9" name="Text Placeholder 8"/>
          <p:cNvSpPr>
            <a:spLocks noGrp="1"/>
          </p:cNvSpPr>
          <p:nvPr>
            <p:ph type="body" sz="quarter" idx="39"/>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smtClean="0"/>
              <a:t>Edit Master text styles</a:t>
            </a:r>
          </a:p>
        </p:txBody>
      </p:sp>
      <p:sp>
        <p:nvSpPr>
          <p:cNvPr id="36" name="Text Placeholder 6"/>
          <p:cNvSpPr>
            <a:spLocks noGrp="1"/>
          </p:cNvSpPr>
          <p:nvPr>
            <p:ph type="body" sz="quarter" idx="37"/>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37" name="Content Placeholder 17"/>
          <p:cNvSpPr>
            <a:spLocks noGrp="1"/>
          </p:cNvSpPr>
          <p:nvPr>
            <p:ph sz="quarter" idx="38"/>
          </p:nvPr>
        </p:nvSpPr>
        <p:spPr>
          <a:xfrm>
            <a:off x="1143000" y="11868912"/>
            <a:ext cx="12801600" cy="2807506"/>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ext Placeholder 6"/>
          <p:cNvSpPr>
            <a:spLocks noGrp="1"/>
          </p:cNvSpPr>
          <p:nvPr>
            <p:ph type="body" sz="quarter" idx="17"/>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20" name="Content Placeholder 17"/>
          <p:cNvSpPr>
            <a:spLocks noGrp="1"/>
          </p:cNvSpPr>
          <p:nvPr>
            <p:ph sz="quarter" idx="25"/>
          </p:nvPr>
        </p:nvSpPr>
        <p:spPr>
          <a:xfrm>
            <a:off x="1143000" y="16440912"/>
            <a:ext cx="12801600" cy="6027461"/>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9"/>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21" name="Content Placeholder 17"/>
          <p:cNvSpPr>
            <a:spLocks noGrp="1"/>
          </p:cNvSpPr>
          <p:nvPr>
            <p:ph sz="quarter" idx="26"/>
          </p:nvPr>
        </p:nvSpPr>
        <p:spPr>
          <a:xfrm>
            <a:off x="1143000" y="24332184"/>
            <a:ext cx="12801600" cy="7296912"/>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6"/>
          <p:cNvSpPr>
            <a:spLocks noGrp="1"/>
          </p:cNvSpPr>
          <p:nvPr>
            <p:ph type="body" sz="quarter" idx="2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22" name="Content Placeholder 17"/>
          <p:cNvSpPr>
            <a:spLocks noGrp="1"/>
          </p:cNvSpPr>
          <p:nvPr>
            <p:ph sz="quarter" idx="27"/>
          </p:nvPr>
        </p:nvSpPr>
        <p:spPr>
          <a:xfrm>
            <a:off x="15544800" y="7114032"/>
            <a:ext cx="12801600" cy="6795556"/>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Text Placeholder 6"/>
          <p:cNvSpPr>
            <a:spLocks noGrp="1"/>
          </p:cNvSpPr>
          <p:nvPr>
            <p:ph type="body" sz="quarter" idx="40"/>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18" name="Content Placeholder 17"/>
          <p:cNvSpPr>
            <a:spLocks noGrp="1"/>
          </p:cNvSpPr>
          <p:nvPr>
            <p:ph sz="quarter" idx="23"/>
          </p:nvPr>
        </p:nvSpPr>
        <p:spPr>
          <a:xfrm>
            <a:off x="15544800" y="15773399"/>
            <a:ext cx="12801600" cy="6694973"/>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6"/>
          <p:cNvSpPr>
            <a:spLocks noGrp="1"/>
          </p:cNvSpPr>
          <p:nvPr>
            <p:ph type="body" sz="quarter" idx="29"/>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25" name="Content Placeholder 17"/>
          <p:cNvSpPr>
            <a:spLocks noGrp="1"/>
          </p:cNvSpPr>
          <p:nvPr>
            <p:ph sz="quarter" idx="30"/>
          </p:nvPr>
        </p:nvSpPr>
        <p:spPr>
          <a:xfrm>
            <a:off x="15544800" y="24332184"/>
            <a:ext cx="12801600" cy="7296912"/>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6"/>
          <p:cNvSpPr>
            <a:spLocks noGrp="1"/>
          </p:cNvSpPr>
          <p:nvPr>
            <p:ph type="body" sz="quarter" idx="3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27" name="Content Placeholder 17"/>
          <p:cNvSpPr>
            <a:spLocks noGrp="1"/>
          </p:cNvSpPr>
          <p:nvPr>
            <p:ph sz="quarter" idx="32"/>
          </p:nvPr>
        </p:nvSpPr>
        <p:spPr>
          <a:xfrm>
            <a:off x="29900880" y="7114032"/>
            <a:ext cx="12801600" cy="7315200"/>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17"/>
          <p:cNvSpPr>
            <a:spLocks noGrp="1"/>
          </p:cNvSpPr>
          <p:nvPr>
            <p:ph sz="quarter" idx="33"/>
          </p:nvPr>
        </p:nvSpPr>
        <p:spPr>
          <a:xfrm>
            <a:off x="29900880" y="14914834"/>
            <a:ext cx="12801600" cy="4538610"/>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9" name="Text Placeholder 6"/>
          <p:cNvSpPr>
            <a:spLocks noGrp="1"/>
          </p:cNvSpPr>
          <p:nvPr>
            <p:ph type="body" sz="quarter" idx="4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40" name="Content Placeholder 17"/>
          <p:cNvSpPr>
            <a:spLocks noGrp="1"/>
          </p:cNvSpPr>
          <p:nvPr>
            <p:ph sz="quarter" idx="42"/>
          </p:nvPr>
        </p:nvSpPr>
        <p:spPr>
          <a:xfrm>
            <a:off x="29900880" y="21212348"/>
            <a:ext cx="12801600" cy="4344786"/>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9" name="Text Placeholder 6"/>
          <p:cNvSpPr>
            <a:spLocks noGrp="1"/>
          </p:cNvSpPr>
          <p:nvPr>
            <p:ph type="body" sz="quarter" idx="34"/>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smtClean="0"/>
              <a:t>Edit Master text styles</a:t>
            </a:r>
          </a:p>
        </p:txBody>
      </p:sp>
      <p:sp>
        <p:nvSpPr>
          <p:cNvPr id="30" name="Content Placeholder 17"/>
          <p:cNvSpPr>
            <a:spLocks noGrp="1"/>
          </p:cNvSpPr>
          <p:nvPr>
            <p:ph sz="quarter" idx="35"/>
          </p:nvPr>
        </p:nvSpPr>
        <p:spPr>
          <a:xfrm>
            <a:off x="29900880" y="27166824"/>
            <a:ext cx="12801600" cy="4462272"/>
          </a:xfrm>
        </p:spPr>
        <p:txBody>
          <a:bodyPr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tIns="457200"/>
          <a:lstStyle>
            <a:lvl1pPr marL="0" indent="0" algn="ctr">
              <a:buNone/>
              <a:defRPr>
                <a:solidFill>
                  <a:schemeClr val="bg1"/>
                </a:solidFill>
              </a:defRPr>
            </a:lvl1pPr>
          </a:lstStyle>
          <a:p>
            <a:pPr lvl="0"/>
            <a:r>
              <a:rPr lang="en-US" noProof="0" smtClean="0"/>
              <a:t>Click icon to add picture</a:t>
            </a:r>
            <a:endParaRPr lang="en-US" noProof="0" dirty="0"/>
          </a:p>
        </p:txBody>
      </p:sp>
      <p:sp>
        <p:nvSpPr>
          <p:cNvPr id="32" name="Date Placeholder 3"/>
          <p:cNvSpPr>
            <a:spLocks noGrp="1"/>
          </p:cNvSpPr>
          <p:nvPr>
            <p:ph type="dt" sz="half" idx="44"/>
          </p:nvPr>
        </p:nvSpPr>
        <p:spPr/>
        <p:txBody>
          <a:bodyPr/>
          <a:lstStyle>
            <a:lvl1pPr>
              <a:defRPr/>
            </a:lvl1pPr>
          </a:lstStyle>
          <a:p>
            <a:pPr>
              <a:defRPr/>
            </a:pPr>
            <a:fld id="{86D1804A-23B7-48A6-B995-4FCBD9BBA2E8}" type="datetimeFigureOut">
              <a:rPr lang="en-US"/>
              <a:pPr>
                <a:defRPr/>
              </a:pPr>
              <a:t>1/6/2022</a:t>
            </a:fld>
            <a:endParaRPr lang="en-US"/>
          </a:p>
        </p:txBody>
      </p:sp>
      <p:sp>
        <p:nvSpPr>
          <p:cNvPr id="33" name="Footer Placeholder 4"/>
          <p:cNvSpPr>
            <a:spLocks noGrp="1"/>
          </p:cNvSpPr>
          <p:nvPr>
            <p:ph type="ftr" sz="quarter" idx="45"/>
          </p:nvPr>
        </p:nvSpPr>
        <p:spPr/>
        <p:txBody>
          <a:bodyPr/>
          <a:lstStyle>
            <a:lvl1pPr>
              <a:defRPr/>
            </a:lvl1pPr>
          </a:lstStyle>
          <a:p>
            <a:pPr>
              <a:defRPr/>
            </a:pPr>
            <a:endParaRPr lang="en-US"/>
          </a:p>
        </p:txBody>
      </p:sp>
      <p:sp>
        <p:nvSpPr>
          <p:cNvPr id="34" name="Slide Number Placeholder 5"/>
          <p:cNvSpPr>
            <a:spLocks noGrp="1"/>
          </p:cNvSpPr>
          <p:nvPr>
            <p:ph type="sldNum" sz="quarter" idx="46"/>
          </p:nvPr>
        </p:nvSpPr>
        <p:spPr/>
        <p:txBody>
          <a:bodyPr/>
          <a:lstStyle>
            <a:lvl1pPr>
              <a:defRPr/>
            </a:lvl1pPr>
          </a:lstStyle>
          <a:p>
            <a:pPr>
              <a:defRPr/>
            </a:pPr>
            <a:fld id="{1F4A3165-B8D3-49E7-ADD1-076C470DA242}" type="slidenum">
              <a:rPr lang="en-US"/>
              <a:pPr>
                <a:defRPr/>
              </a:pPr>
              <a:t>‹#›</a:t>
            </a:fld>
            <a:endParaRPr lang="en-US"/>
          </a:p>
        </p:txBody>
      </p:sp>
    </p:spTree>
    <p:extLst>
      <p:ext uri="{BB962C8B-B14F-4D97-AF65-F5344CB8AC3E}">
        <p14:creationId xmlns:p14="http://schemas.microsoft.com/office/powerpoint/2010/main" val="4023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D25CE8-3AD4-44A2-8986-5C161058CC9B}" type="datetimeFigureOut">
              <a:rPr lang="en-US"/>
              <a:pPr>
                <a:defRPr/>
              </a:pPr>
              <a:t>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018E9F-D3BD-493B-8456-988B9B528998}" type="slidenum">
              <a:rPr lang="en-US"/>
              <a:pPr>
                <a:defRPr/>
              </a:pPr>
              <a:t>‹#›</a:t>
            </a:fld>
            <a:endParaRPr lang="en-US"/>
          </a:p>
        </p:txBody>
      </p:sp>
    </p:spTree>
    <p:extLst>
      <p:ext uri="{BB962C8B-B14F-4D97-AF65-F5344CB8AC3E}">
        <p14:creationId xmlns:p14="http://schemas.microsoft.com/office/powerpoint/2010/main" val="23039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0" cy="6537960"/>
          </a:xfrm>
        </p:spPr>
        <p:txBody>
          <a:bodyPr anchor="t"/>
          <a:lstStyle>
            <a:lvl1pPr algn="l">
              <a:defRPr sz="144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7200">
                <a:solidFill>
                  <a:schemeClr val="tx1">
                    <a:tint val="75000"/>
                  </a:schemeClr>
                </a:soli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DDDCFDB9-6F55-41CB-B58A-81A10EDDE833}" type="datetimeFigureOut">
              <a:rPr lang="en-US"/>
              <a:pPr>
                <a:defRPr/>
              </a:pPr>
              <a:t>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CD439D-D6A6-4FEE-861E-275412C7BDB8}" type="slidenum">
              <a:rPr lang="en-US"/>
              <a:pPr>
                <a:defRPr/>
              </a:pPr>
              <a:t>‹#›</a:t>
            </a:fld>
            <a:endParaRPr lang="en-US"/>
          </a:p>
        </p:txBody>
      </p:sp>
    </p:spTree>
    <p:extLst>
      <p:ext uri="{BB962C8B-B14F-4D97-AF65-F5344CB8AC3E}">
        <p14:creationId xmlns:p14="http://schemas.microsoft.com/office/powerpoint/2010/main" val="80381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0080"/>
            </a:lvl1pPr>
            <a:lvl2pPr>
              <a:defRPr sz="8640"/>
            </a:lvl2pPr>
            <a:lvl3pPr>
              <a:defRPr sz="7200"/>
            </a:lvl3pPr>
            <a:lvl4pPr>
              <a:defRPr sz="6480"/>
            </a:lvl4pPr>
            <a:lvl5pPr>
              <a:defRPr sz="6480"/>
            </a:lvl5pPr>
            <a:lvl6pPr>
              <a:defRPr sz="6480"/>
            </a:lvl6pPr>
            <a:lvl7pPr>
              <a:defRPr sz="6480"/>
            </a:lvl7pPr>
            <a:lvl8pPr>
              <a:defRPr sz="6480"/>
            </a:lvl8pPr>
            <a:lvl9pPr>
              <a:defRPr sz="64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0080"/>
            </a:lvl1pPr>
            <a:lvl2pPr>
              <a:defRPr sz="8640"/>
            </a:lvl2pPr>
            <a:lvl3pPr>
              <a:defRPr sz="7200"/>
            </a:lvl3pPr>
            <a:lvl4pPr>
              <a:defRPr sz="6480"/>
            </a:lvl4pPr>
            <a:lvl5pPr>
              <a:defRPr sz="6480"/>
            </a:lvl5pPr>
            <a:lvl6pPr>
              <a:defRPr sz="6480"/>
            </a:lvl6pPr>
            <a:lvl7pPr>
              <a:defRPr sz="6480"/>
            </a:lvl7pPr>
            <a:lvl8pPr>
              <a:defRPr sz="6480"/>
            </a:lvl8pPr>
            <a:lvl9pPr>
              <a:defRPr sz="64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4BBE59-7676-4029-9A02-FE175575979D}" type="datetimeFigureOut">
              <a:rPr lang="en-US"/>
              <a:pPr>
                <a:defRPr/>
              </a:pPr>
              <a:t>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69F0A5-41A3-4606-9AE3-016C2D346170}" type="slidenum">
              <a:rPr lang="en-US"/>
              <a:pPr>
                <a:defRPr/>
              </a:pPr>
              <a:t>‹#›</a:t>
            </a:fld>
            <a:endParaRPr lang="en-US"/>
          </a:p>
        </p:txBody>
      </p:sp>
    </p:spTree>
    <p:extLst>
      <p:ext uri="{BB962C8B-B14F-4D97-AF65-F5344CB8AC3E}">
        <p14:creationId xmlns:p14="http://schemas.microsoft.com/office/powerpoint/2010/main" val="93765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2"/>
            <a:ext cx="19392901" cy="307085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Edit Master text styles</a:t>
            </a:r>
          </a:p>
        </p:txBody>
      </p:sp>
      <p:sp>
        <p:nvSpPr>
          <p:cNvPr id="4" name="Content Placeholder 3"/>
          <p:cNvSpPr>
            <a:spLocks noGrp="1"/>
          </p:cNvSpPr>
          <p:nvPr>
            <p:ph sz="half" idx="2"/>
          </p:nvPr>
        </p:nvSpPr>
        <p:spPr>
          <a:xfrm>
            <a:off x="2194562" y="10439400"/>
            <a:ext cx="19392901" cy="18966182"/>
          </a:xfrm>
        </p:spPr>
        <p:txBody>
          <a:bodyPr/>
          <a:lstStyle>
            <a:lvl1pPr>
              <a:defRPr sz="864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2"/>
            <a:ext cx="19400519" cy="307085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Edit Master text styles</a:t>
            </a:r>
          </a:p>
        </p:txBody>
      </p:sp>
      <p:sp>
        <p:nvSpPr>
          <p:cNvPr id="6" name="Content Placeholder 5"/>
          <p:cNvSpPr>
            <a:spLocks noGrp="1"/>
          </p:cNvSpPr>
          <p:nvPr>
            <p:ph sz="quarter" idx="4"/>
          </p:nvPr>
        </p:nvSpPr>
        <p:spPr>
          <a:xfrm>
            <a:off x="22296127" y="10439400"/>
            <a:ext cx="19400519" cy="18966182"/>
          </a:xfrm>
        </p:spPr>
        <p:txBody>
          <a:bodyPr/>
          <a:lstStyle>
            <a:lvl1pPr>
              <a:defRPr sz="864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75FE55-24EC-4358-826E-066DE13DC5E1}" type="datetimeFigureOut">
              <a:rPr lang="en-US"/>
              <a:pPr>
                <a:defRPr/>
              </a:pPr>
              <a:t>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9C8316-AFE7-4F6F-BEB7-E19ECDC3EFA5}" type="slidenum">
              <a:rPr lang="en-US"/>
              <a:pPr>
                <a:defRPr/>
              </a:pPr>
              <a:t>‹#›</a:t>
            </a:fld>
            <a:endParaRPr lang="en-US"/>
          </a:p>
        </p:txBody>
      </p:sp>
    </p:spTree>
    <p:extLst>
      <p:ext uri="{BB962C8B-B14F-4D97-AF65-F5344CB8AC3E}">
        <p14:creationId xmlns:p14="http://schemas.microsoft.com/office/powerpoint/2010/main" val="425835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017BC1-DCF4-4D65-9C98-D31D2AB2CC9D}" type="datetimeFigureOut">
              <a:rPr lang="en-US"/>
              <a:pPr>
                <a:defRPr/>
              </a:pPr>
              <a:t>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46CD20-D30E-4331-A3C3-0B7EB0FF822C}" type="slidenum">
              <a:rPr lang="en-US"/>
              <a:pPr>
                <a:defRPr/>
              </a:pPr>
              <a:t>‹#›</a:t>
            </a:fld>
            <a:endParaRPr lang="en-US"/>
          </a:p>
        </p:txBody>
      </p:sp>
    </p:spTree>
    <p:extLst>
      <p:ext uri="{BB962C8B-B14F-4D97-AF65-F5344CB8AC3E}">
        <p14:creationId xmlns:p14="http://schemas.microsoft.com/office/powerpoint/2010/main" val="312132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F77DB4-E85C-4C4B-B736-6D9A99972571}" type="datetimeFigureOut">
              <a:rPr lang="en-US"/>
              <a:pPr>
                <a:defRPr/>
              </a:pPr>
              <a:t>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30CE81-3A87-44A3-90C2-A7BCBCB59219}" type="slidenum">
              <a:rPr lang="en-US"/>
              <a:pPr>
                <a:defRPr/>
              </a:pPr>
              <a:t>‹#›</a:t>
            </a:fld>
            <a:endParaRPr lang="en-US"/>
          </a:p>
        </p:txBody>
      </p:sp>
    </p:spTree>
    <p:extLst>
      <p:ext uri="{BB962C8B-B14F-4D97-AF65-F5344CB8AC3E}">
        <p14:creationId xmlns:p14="http://schemas.microsoft.com/office/powerpoint/2010/main" val="402660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2" cy="5577840"/>
          </a:xfrm>
        </p:spPr>
        <p:txBody>
          <a:bodyPr anchor="b"/>
          <a:lstStyle>
            <a:lvl1pPr algn="l">
              <a:defRPr sz="7200" b="1"/>
            </a:lvl1pPr>
          </a:lstStyle>
          <a:p>
            <a:r>
              <a:rPr lang="en-US" smtClean="0"/>
              <a:t>Click to edit Master title style</a:t>
            </a:r>
            <a:endParaRPr lang="en-US"/>
          </a:p>
        </p:txBody>
      </p:sp>
      <p:sp>
        <p:nvSpPr>
          <p:cNvPr id="3" name="Content Placeholder 2"/>
          <p:cNvSpPr>
            <a:spLocks noGrp="1"/>
          </p:cNvSpPr>
          <p:nvPr>
            <p:ph idx="1"/>
          </p:nvPr>
        </p:nvSpPr>
        <p:spPr>
          <a:xfrm>
            <a:off x="17160241" y="1310647"/>
            <a:ext cx="24536401" cy="28094942"/>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4" y="6888487"/>
            <a:ext cx="14439902" cy="22517102"/>
          </a:xfrm>
        </p:spPr>
        <p:txBody>
          <a:bodyPr/>
          <a:lstStyle>
            <a:lvl1pPr marL="0" indent="0">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9C30AB4-EF9C-470F-98DD-F64532D430B8}" type="datetimeFigureOut">
              <a:rPr lang="en-US"/>
              <a:pPr>
                <a:defRPr/>
              </a:pPr>
              <a:t>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7B8D4-4965-4AD5-BD04-E9056337FB6A}" type="slidenum">
              <a:rPr lang="en-US"/>
              <a:pPr>
                <a:defRPr/>
              </a:pPr>
              <a:t>‹#›</a:t>
            </a:fld>
            <a:endParaRPr lang="en-US"/>
          </a:p>
        </p:txBody>
      </p:sp>
    </p:spTree>
    <p:extLst>
      <p:ext uri="{BB962C8B-B14F-4D97-AF65-F5344CB8AC3E}">
        <p14:creationId xmlns:p14="http://schemas.microsoft.com/office/powerpoint/2010/main" val="158843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1" y="23042880"/>
            <a:ext cx="26334720" cy="2720342"/>
          </a:xfrm>
        </p:spPr>
        <p:txBody>
          <a:bodyPr anchor="b"/>
          <a:lstStyle>
            <a:lvl1pPr algn="l">
              <a:defRPr sz="7200" b="1"/>
            </a:lvl1pPr>
          </a:lstStyle>
          <a:p>
            <a:r>
              <a:rPr lang="en-US" smtClean="0"/>
              <a:t>Click to edit Master title style</a:t>
            </a:r>
            <a:endParaRPr lang="en-US"/>
          </a:p>
        </p:txBody>
      </p:sp>
      <p:sp>
        <p:nvSpPr>
          <p:cNvPr id="3" name="Picture Placeholder 2"/>
          <p:cNvSpPr>
            <a:spLocks noGrp="1"/>
          </p:cNvSpPr>
          <p:nvPr>
            <p:ph type="pic" idx="1"/>
          </p:nvPr>
        </p:nvSpPr>
        <p:spPr>
          <a:xfrm>
            <a:off x="8602981" y="2941320"/>
            <a:ext cx="26334720" cy="19751040"/>
          </a:xfrm>
        </p:spPr>
        <p:txBody>
          <a:bodyPr rtlCol="0">
            <a:normAutofit/>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602981" y="25763222"/>
            <a:ext cx="26334720" cy="3863338"/>
          </a:xfrm>
        </p:spPr>
        <p:txBody>
          <a:bodyPr/>
          <a:lstStyle>
            <a:lvl1pPr marL="0" indent="0">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E5285D0-6E2A-4708-AD71-005C7B68CEF6}" type="datetimeFigureOut">
              <a:rPr lang="en-US"/>
              <a:pPr>
                <a:defRPr/>
              </a:pPr>
              <a:t>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B963BB-B296-4B0D-AAAC-8DB9B2D21ED5}" type="slidenum">
              <a:rPr lang="en-US"/>
              <a:pPr>
                <a:defRPr/>
              </a:pPr>
              <a:t>‹#›</a:t>
            </a:fld>
            <a:endParaRPr lang="en-US"/>
          </a:p>
        </p:txBody>
      </p:sp>
    </p:spTree>
    <p:extLst>
      <p:ext uri="{BB962C8B-B14F-4D97-AF65-F5344CB8AC3E}">
        <p14:creationId xmlns:p14="http://schemas.microsoft.com/office/powerpoint/2010/main" val="389182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91440" tIns="45720" rIns="91440" bIns="45720" numCol="1" anchor="ctr" anchorCtr="0" compatLnSpc="1">
            <a:prstTxWarp prst="textNoShape">
              <a:avLst/>
            </a:prstTxWarp>
          </a:bodyPr>
          <a:lstStyle>
            <a:lvl1pPr eaLnBrk="1" hangingPunct="1">
              <a:defRPr sz="4320">
                <a:solidFill>
                  <a:srgbClr val="898989"/>
                </a:solidFill>
                <a:latin typeface="Calibri" charset="0"/>
                <a:ea typeface="ＭＳ Ｐゴシック" charset="-128"/>
              </a:defRPr>
            </a:lvl1pPr>
          </a:lstStyle>
          <a:p>
            <a:pPr>
              <a:defRPr/>
            </a:pPr>
            <a:fld id="{A69A9CCA-C9DC-4F5B-AA1D-2CF6E59C22F1}" type="datetimeFigureOut">
              <a:rPr lang="en-US"/>
              <a:pPr>
                <a:defRPr/>
              </a:pPr>
              <a:t>1/6/2022</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91440" tIns="45720" rIns="91440" bIns="45720" rtlCol="0" anchor="ctr"/>
          <a:lstStyle>
            <a:lvl1pPr algn="ctr" eaLnBrk="1" fontAlgn="auto" hangingPunct="1">
              <a:spcBef>
                <a:spcPts val="0"/>
              </a:spcBef>
              <a:spcAft>
                <a:spcPts val="0"/>
              </a:spcAft>
              <a:defRPr sz="432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4320">
                <a:solidFill>
                  <a:srgbClr val="898989"/>
                </a:solidFill>
                <a:latin typeface="Calibri" charset="0"/>
                <a:ea typeface="ＭＳ Ｐゴシック" charset="-128"/>
              </a:defRPr>
            </a:lvl1pPr>
          </a:lstStyle>
          <a:p>
            <a:pPr>
              <a:defRPr/>
            </a:pPr>
            <a:fld id="{D181CB9A-FEB3-45BF-B4FC-1D365CE0EA8C}" type="slidenum">
              <a:rPr lang="en-US"/>
              <a:pPr>
                <a:defRPr/>
              </a:pPr>
              <a:t>‹#›</a:t>
            </a:fld>
            <a:endParaRPr lang="en-US"/>
          </a:p>
        </p:txBody>
      </p:sp>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1644650" rtl="0" eaLnBrk="0" fontAlgn="base" hangingPunct="0">
        <a:spcBef>
          <a:spcPct val="0"/>
        </a:spcBef>
        <a:spcAft>
          <a:spcPct val="0"/>
        </a:spcAft>
        <a:defRPr sz="15800" kern="1200">
          <a:solidFill>
            <a:schemeClr val="tx1"/>
          </a:solidFill>
          <a:latin typeface="+mj-lt"/>
          <a:ea typeface="ＭＳ Ｐゴシック" charset="-128"/>
          <a:cs typeface="ＭＳ Ｐゴシック" charset="-128"/>
        </a:defRPr>
      </a:lvl1pPr>
      <a:lvl2pPr algn="ctr" defTabSz="1644650" rtl="0" eaLnBrk="0" fontAlgn="base" hangingPunct="0">
        <a:spcBef>
          <a:spcPct val="0"/>
        </a:spcBef>
        <a:spcAft>
          <a:spcPct val="0"/>
        </a:spcAft>
        <a:defRPr sz="15800">
          <a:solidFill>
            <a:schemeClr val="tx1"/>
          </a:solidFill>
          <a:latin typeface="Arial" panose="020B0604020202020204" pitchFamily="34" charset="0"/>
          <a:ea typeface="ＭＳ Ｐゴシック" charset="-128"/>
          <a:cs typeface="ＭＳ Ｐゴシック" charset="-128"/>
        </a:defRPr>
      </a:lvl2pPr>
      <a:lvl3pPr algn="ctr" defTabSz="1644650" rtl="0" eaLnBrk="0" fontAlgn="base" hangingPunct="0">
        <a:spcBef>
          <a:spcPct val="0"/>
        </a:spcBef>
        <a:spcAft>
          <a:spcPct val="0"/>
        </a:spcAft>
        <a:defRPr sz="15800">
          <a:solidFill>
            <a:schemeClr val="tx1"/>
          </a:solidFill>
          <a:latin typeface="Arial" panose="020B0604020202020204" pitchFamily="34" charset="0"/>
          <a:ea typeface="ＭＳ Ｐゴシック" charset="-128"/>
          <a:cs typeface="ＭＳ Ｐゴシック" charset="-128"/>
        </a:defRPr>
      </a:lvl3pPr>
      <a:lvl4pPr algn="ctr" defTabSz="1644650" rtl="0" eaLnBrk="0" fontAlgn="base" hangingPunct="0">
        <a:spcBef>
          <a:spcPct val="0"/>
        </a:spcBef>
        <a:spcAft>
          <a:spcPct val="0"/>
        </a:spcAft>
        <a:defRPr sz="15800">
          <a:solidFill>
            <a:schemeClr val="tx1"/>
          </a:solidFill>
          <a:latin typeface="Arial" panose="020B0604020202020204" pitchFamily="34" charset="0"/>
          <a:ea typeface="ＭＳ Ｐゴシック" charset="-128"/>
          <a:cs typeface="ＭＳ Ｐゴシック" charset="-128"/>
        </a:defRPr>
      </a:lvl4pPr>
      <a:lvl5pPr algn="ctr" defTabSz="1644650" rtl="0" eaLnBrk="0" fontAlgn="base" hangingPunct="0">
        <a:spcBef>
          <a:spcPct val="0"/>
        </a:spcBef>
        <a:spcAft>
          <a:spcPct val="0"/>
        </a:spcAft>
        <a:defRPr sz="15800">
          <a:solidFill>
            <a:schemeClr val="tx1"/>
          </a:solidFill>
          <a:latin typeface="Arial" panose="020B0604020202020204" pitchFamily="34" charset="0"/>
          <a:ea typeface="ＭＳ Ｐゴシック" charset="-128"/>
          <a:cs typeface="ＭＳ Ｐゴシック" charset="-128"/>
        </a:defRPr>
      </a:lvl5pPr>
      <a:lvl6pPr marL="1645920" algn="ctr" defTabSz="1645920" rtl="0" eaLnBrk="1" fontAlgn="base" hangingPunct="1">
        <a:spcBef>
          <a:spcPct val="0"/>
        </a:spcBef>
        <a:spcAft>
          <a:spcPct val="0"/>
        </a:spcAft>
        <a:defRPr sz="15840">
          <a:solidFill>
            <a:schemeClr val="tx1"/>
          </a:solidFill>
          <a:latin typeface="Calibri" pitchFamily="34" charset="-52"/>
          <a:ea typeface="ＭＳ Ｐゴシック" charset="-128"/>
          <a:cs typeface="ＭＳ Ｐゴシック" charset="-128"/>
        </a:defRPr>
      </a:lvl6pPr>
      <a:lvl7pPr marL="3291840" algn="ctr" defTabSz="1645920" rtl="0" eaLnBrk="1" fontAlgn="base" hangingPunct="1">
        <a:spcBef>
          <a:spcPct val="0"/>
        </a:spcBef>
        <a:spcAft>
          <a:spcPct val="0"/>
        </a:spcAft>
        <a:defRPr sz="15840">
          <a:solidFill>
            <a:schemeClr val="tx1"/>
          </a:solidFill>
          <a:latin typeface="Calibri" pitchFamily="34" charset="-52"/>
          <a:ea typeface="ＭＳ Ｐゴシック" charset="-128"/>
          <a:cs typeface="ＭＳ Ｐゴシック" charset="-128"/>
        </a:defRPr>
      </a:lvl7pPr>
      <a:lvl8pPr marL="4937760" algn="ctr" defTabSz="1645920" rtl="0" eaLnBrk="1" fontAlgn="base" hangingPunct="1">
        <a:spcBef>
          <a:spcPct val="0"/>
        </a:spcBef>
        <a:spcAft>
          <a:spcPct val="0"/>
        </a:spcAft>
        <a:defRPr sz="15840">
          <a:solidFill>
            <a:schemeClr val="tx1"/>
          </a:solidFill>
          <a:latin typeface="Calibri" pitchFamily="34" charset="-52"/>
          <a:ea typeface="ＭＳ Ｐゴシック" charset="-128"/>
          <a:cs typeface="ＭＳ Ｐゴシック" charset="-128"/>
        </a:defRPr>
      </a:lvl8pPr>
      <a:lvl9pPr marL="6583680" algn="ctr" defTabSz="1645920" rtl="0" eaLnBrk="1" fontAlgn="base" hangingPunct="1">
        <a:spcBef>
          <a:spcPct val="0"/>
        </a:spcBef>
        <a:spcAft>
          <a:spcPct val="0"/>
        </a:spcAft>
        <a:defRPr sz="15840">
          <a:solidFill>
            <a:schemeClr val="tx1"/>
          </a:solidFill>
          <a:latin typeface="Calibri" pitchFamily="34" charset="-52"/>
          <a:ea typeface="ＭＳ Ｐゴシック" charset="-128"/>
          <a:cs typeface="ＭＳ Ｐゴシック" charset="-128"/>
        </a:defRPr>
      </a:lvl9pPr>
    </p:titleStyle>
    <p:bodyStyle>
      <a:lvl1pPr marL="1233488" indent="-1233488" algn="l" defTabSz="1644650"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charset="-128"/>
          <a:cs typeface="ＭＳ Ｐゴシック" charset="-128"/>
        </a:defRPr>
      </a:lvl1pPr>
      <a:lvl2pPr marL="2673350" indent="-1028700" algn="l" defTabSz="1644650" rtl="0" eaLnBrk="0" fontAlgn="base" hangingPunct="0">
        <a:spcBef>
          <a:spcPct val="20000"/>
        </a:spcBef>
        <a:spcAft>
          <a:spcPct val="0"/>
        </a:spcAft>
        <a:buFont typeface="Arial" panose="020B0604020202020204" pitchFamily="34" charset="0"/>
        <a:buChar char="–"/>
        <a:defRPr sz="10000" kern="1200">
          <a:solidFill>
            <a:schemeClr val="tx1"/>
          </a:solidFill>
          <a:latin typeface="+mn-lt"/>
          <a:ea typeface="ＭＳ Ｐゴシック" charset="-128"/>
          <a:cs typeface="+mn-cs"/>
        </a:defRPr>
      </a:lvl2pPr>
      <a:lvl3pPr marL="4114800" indent="-822325" algn="l" defTabSz="1644650" rtl="0" eaLnBrk="0" fontAlgn="base" hangingPunct="0">
        <a:spcBef>
          <a:spcPct val="20000"/>
        </a:spcBef>
        <a:spcAft>
          <a:spcPct val="0"/>
        </a:spcAft>
        <a:buFont typeface="Arial" panose="020B0604020202020204" pitchFamily="34" charset="0"/>
        <a:buChar char="•"/>
        <a:defRPr sz="8600" kern="1200">
          <a:solidFill>
            <a:schemeClr val="tx1"/>
          </a:solidFill>
          <a:latin typeface="+mn-lt"/>
          <a:ea typeface="ヒラギノ角ゴ Pro W3" charset="-128"/>
          <a:cs typeface="ヒラギノ角ゴ Pro W3"/>
        </a:defRPr>
      </a:lvl3pPr>
      <a:lvl4pPr marL="5759450" indent="-822325" algn="l" defTabSz="1644650" rtl="0" eaLnBrk="0" fontAlgn="base" hangingPunct="0">
        <a:spcBef>
          <a:spcPct val="20000"/>
        </a:spcBef>
        <a:spcAft>
          <a:spcPct val="0"/>
        </a:spcAft>
        <a:buFont typeface="Arial" panose="020B0604020202020204" pitchFamily="34" charset="0"/>
        <a:buChar char="–"/>
        <a:defRPr sz="7200" kern="1200">
          <a:solidFill>
            <a:schemeClr val="tx1"/>
          </a:solidFill>
          <a:latin typeface="+mn-lt"/>
          <a:ea typeface="ヒラギノ角ゴ Pro W3" charset="-128"/>
          <a:cs typeface="ヒラギノ角ゴ Pro W3"/>
        </a:defRPr>
      </a:lvl4pPr>
      <a:lvl5pPr marL="7405688" indent="-822325" algn="l" defTabSz="1644650" rtl="0" eaLnBrk="0" fontAlgn="base" hangingPunct="0">
        <a:spcBef>
          <a:spcPct val="20000"/>
        </a:spcBef>
        <a:spcAft>
          <a:spcPct val="0"/>
        </a:spcAft>
        <a:buFont typeface="Arial" panose="020B0604020202020204" pitchFamily="34" charset="0"/>
        <a:buChar char="»"/>
        <a:defRPr sz="7200" kern="1200">
          <a:solidFill>
            <a:schemeClr val="tx1"/>
          </a:solidFill>
          <a:latin typeface="+mn-lt"/>
          <a:ea typeface="ヒラギノ角ゴ Pro W3" charset="-128"/>
          <a:cs typeface="ヒラギノ角ゴ Pro W3"/>
        </a:defRPr>
      </a:lvl5pPr>
      <a:lvl6pPr marL="9052560" indent="-822960" algn="l" defTabSz="1645920" rtl="0" eaLnBrk="1" latinLnBrk="0" hangingPunct="1">
        <a:spcBef>
          <a:spcPct val="20000"/>
        </a:spcBef>
        <a:buFont typeface="Arial"/>
        <a:buChar char="•"/>
        <a:defRPr sz="7200" kern="1200">
          <a:solidFill>
            <a:schemeClr val="tx1"/>
          </a:solidFill>
          <a:latin typeface="+mn-lt"/>
          <a:ea typeface="+mn-ea"/>
          <a:cs typeface="+mn-cs"/>
        </a:defRPr>
      </a:lvl6pPr>
      <a:lvl7pPr marL="10698480" indent="-822960" algn="l" defTabSz="1645920" rtl="0" eaLnBrk="1" latinLnBrk="0" hangingPunct="1">
        <a:spcBef>
          <a:spcPct val="20000"/>
        </a:spcBef>
        <a:buFont typeface="Arial"/>
        <a:buChar char="•"/>
        <a:defRPr sz="7200" kern="1200">
          <a:solidFill>
            <a:schemeClr val="tx1"/>
          </a:solidFill>
          <a:latin typeface="+mn-lt"/>
          <a:ea typeface="+mn-ea"/>
          <a:cs typeface="+mn-cs"/>
        </a:defRPr>
      </a:lvl7pPr>
      <a:lvl8pPr marL="12344400" indent="-822960" algn="l" defTabSz="1645920" rtl="0" eaLnBrk="1" latinLnBrk="0" hangingPunct="1">
        <a:spcBef>
          <a:spcPct val="20000"/>
        </a:spcBef>
        <a:buFont typeface="Arial"/>
        <a:buChar char="•"/>
        <a:defRPr sz="7200" kern="1200">
          <a:solidFill>
            <a:schemeClr val="tx1"/>
          </a:solidFill>
          <a:latin typeface="+mn-lt"/>
          <a:ea typeface="+mn-ea"/>
          <a:cs typeface="+mn-cs"/>
        </a:defRPr>
      </a:lvl8pPr>
      <a:lvl9pPr marL="13990320" indent="-822960" algn="l" defTabSz="1645920" rtl="0" eaLnBrk="1" latinLnBrk="0" hangingPunct="1">
        <a:spcBef>
          <a:spcPct val="20000"/>
        </a:spcBef>
        <a:buFont typeface="Arial"/>
        <a:buChar char="•"/>
        <a:defRPr sz="7200" kern="1200">
          <a:solidFill>
            <a:schemeClr val="tx1"/>
          </a:solidFill>
          <a:latin typeface="+mn-lt"/>
          <a:ea typeface="+mn-ea"/>
          <a:cs typeface="+mn-cs"/>
        </a:defRPr>
      </a:lvl9pPr>
    </p:bodyStyle>
    <p:otherStyle>
      <a:defPPr>
        <a:defRPr lang="en-US"/>
      </a:defPPr>
      <a:lvl1pPr marL="0" algn="l" defTabSz="1645920" rtl="0" eaLnBrk="1" latinLnBrk="0" hangingPunct="1">
        <a:defRPr sz="6480" kern="1200">
          <a:solidFill>
            <a:schemeClr val="tx1"/>
          </a:solidFill>
          <a:latin typeface="+mn-lt"/>
          <a:ea typeface="+mn-ea"/>
          <a:cs typeface="+mn-cs"/>
        </a:defRPr>
      </a:lvl1pPr>
      <a:lvl2pPr marL="1645920" algn="l" defTabSz="1645920" rtl="0" eaLnBrk="1" latinLnBrk="0" hangingPunct="1">
        <a:defRPr sz="6480" kern="1200">
          <a:solidFill>
            <a:schemeClr val="tx1"/>
          </a:solidFill>
          <a:latin typeface="+mn-lt"/>
          <a:ea typeface="+mn-ea"/>
          <a:cs typeface="+mn-cs"/>
        </a:defRPr>
      </a:lvl2pPr>
      <a:lvl3pPr marL="3291840" algn="l" defTabSz="1645920" rtl="0" eaLnBrk="1" latinLnBrk="0" hangingPunct="1">
        <a:defRPr sz="6480" kern="1200">
          <a:solidFill>
            <a:schemeClr val="tx1"/>
          </a:solidFill>
          <a:latin typeface="+mn-lt"/>
          <a:ea typeface="+mn-ea"/>
          <a:cs typeface="+mn-cs"/>
        </a:defRPr>
      </a:lvl3pPr>
      <a:lvl4pPr marL="4937760" algn="l" defTabSz="1645920" rtl="0" eaLnBrk="1" latinLnBrk="0" hangingPunct="1">
        <a:defRPr sz="6480" kern="1200">
          <a:solidFill>
            <a:schemeClr val="tx1"/>
          </a:solidFill>
          <a:latin typeface="+mn-lt"/>
          <a:ea typeface="+mn-ea"/>
          <a:cs typeface="+mn-cs"/>
        </a:defRPr>
      </a:lvl4pPr>
      <a:lvl5pPr marL="6583680" algn="l" defTabSz="1645920" rtl="0" eaLnBrk="1" latinLnBrk="0" hangingPunct="1">
        <a:defRPr sz="6480" kern="1200">
          <a:solidFill>
            <a:schemeClr val="tx1"/>
          </a:solidFill>
          <a:latin typeface="+mn-lt"/>
          <a:ea typeface="+mn-ea"/>
          <a:cs typeface="+mn-cs"/>
        </a:defRPr>
      </a:lvl5pPr>
      <a:lvl6pPr marL="8229600" algn="l" defTabSz="1645920" rtl="0" eaLnBrk="1" latinLnBrk="0" hangingPunct="1">
        <a:defRPr sz="6480" kern="1200">
          <a:solidFill>
            <a:schemeClr val="tx1"/>
          </a:solidFill>
          <a:latin typeface="+mn-lt"/>
          <a:ea typeface="+mn-ea"/>
          <a:cs typeface="+mn-cs"/>
        </a:defRPr>
      </a:lvl6pPr>
      <a:lvl7pPr marL="9875520" algn="l" defTabSz="1645920" rtl="0" eaLnBrk="1" latinLnBrk="0" hangingPunct="1">
        <a:defRPr sz="6480" kern="1200">
          <a:solidFill>
            <a:schemeClr val="tx1"/>
          </a:solidFill>
          <a:latin typeface="+mn-lt"/>
          <a:ea typeface="+mn-ea"/>
          <a:cs typeface="+mn-cs"/>
        </a:defRPr>
      </a:lvl7pPr>
      <a:lvl8pPr marL="11521440" algn="l" defTabSz="1645920" rtl="0" eaLnBrk="1" latinLnBrk="0" hangingPunct="1">
        <a:defRPr sz="6480" kern="1200">
          <a:solidFill>
            <a:schemeClr val="tx1"/>
          </a:solidFill>
          <a:latin typeface="+mn-lt"/>
          <a:ea typeface="+mn-ea"/>
          <a:cs typeface="+mn-cs"/>
        </a:defRPr>
      </a:lvl8pPr>
      <a:lvl9pPr marL="13167360" algn="l" defTabSz="164592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image" Target="../media/image3.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3.xml"/><Relationship Id="rId2" Type="http://schemas.openxmlformats.org/officeDocument/2006/relationships/tags" Target="../tags/tag2.xml"/><Relationship Id="rId16" Type="http://schemas.openxmlformats.org/officeDocument/2006/relationships/audio" Target="../media/media1.mp4"/><Relationship Id="rId20"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microsoft.com/office/2007/relationships/media" Target="../media/media1.mp4"/><Relationship Id="rId10" Type="http://schemas.openxmlformats.org/officeDocument/2006/relationships/tags" Target="../tags/tag10.xml"/><Relationship Id="rId19" Type="http://schemas.openxmlformats.org/officeDocument/2006/relationships/image" Target="../media/image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custDataLst>
              <p:tags r:id="rId1"/>
            </p:custDataLst>
          </p:nvPr>
        </p:nvSpPr>
        <p:spPr>
          <a:xfrm>
            <a:off x="0" y="0"/>
            <a:ext cx="43891200" cy="3505200"/>
          </a:xfrm>
          <a:solidFill>
            <a:schemeClr val="accent1"/>
          </a:solidFill>
        </p:spPr>
        <p:txBody>
          <a:bodyPr/>
          <a:lstStyle/>
          <a:p>
            <a:pPr eaLnBrk="1" hangingPunct="1"/>
            <a:r>
              <a:rPr lang="en-US" altLang="en-US" sz="7200" b="1" dirty="0" smtClean="0">
                <a:solidFill>
                  <a:schemeClr val="bg1"/>
                </a:solidFill>
                <a:ea typeface="ＭＳ Ｐゴシック" panose="020B0600070205080204" pitchFamily="34" charset="-128"/>
              </a:rPr>
              <a:t>Barriers and incentives for </a:t>
            </a:r>
            <a:r>
              <a:rPr lang="en-US" altLang="en-US" sz="7200" b="1" dirty="0" smtClean="0">
                <a:solidFill>
                  <a:schemeClr val="bg1"/>
                </a:solidFill>
                <a:ea typeface="ＭＳ Ｐゴシック" panose="020B0600070205080204" pitchFamily="34" charset="-128"/>
              </a:rPr>
              <a:t>farmers </a:t>
            </a:r>
            <a:r>
              <a:rPr lang="en-US" altLang="en-US" sz="7200" b="1" dirty="0" smtClean="0">
                <a:solidFill>
                  <a:schemeClr val="bg1"/>
                </a:solidFill>
                <a:ea typeface="ＭＳ Ｐゴシック" panose="020B0600070205080204" pitchFamily="34" charset="-128"/>
              </a:rPr>
              <a:t>to adopt beneficial management practices in Manitoba</a:t>
            </a:r>
            <a:r>
              <a:rPr lang="en-US" altLang="en-US" sz="6600" b="1" dirty="0" smtClean="0">
                <a:solidFill>
                  <a:schemeClr val="bg1"/>
                </a:solidFill>
                <a:ea typeface="ＭＳ Ｐゴシック" panose="020B0600070205080204" pitchFamily="34" charset="-128"/>
              </a:rPr>
              <a:t/>
            </a:r>
            <a:br>
              <a:rPr lang="en-US" altLang="en-US" sz="6600" b="1" dirty="0" smtClean="0">
                <a:solidFill>
                  <a:schemeClr val="bg1"/>
                </a:solidFill>
                <a:ea typeface="ＭＳ Ｐゴシック" panose="020B0600070205080204" pitchFamily="34" charset="-128"/>
              </a:rPr>
            </a:br>
            <a:r>
              <a:rPr lang="en-US" altLang="en-US" sz="5400" b="1" dirty="0" smtClean="0">
                <a:solidFill>
                  <a:schemeClr val="bg1"/>
                </a:solidFill>
                <a:ea typeface="ＭＳ Ｐゴシック" panose="020B0600070205080204" pitchFamily="34" charset="-128"/>
              </a:rPr>
              <a:t>by Bijal Patel</a:t>
            </a:r>
            <a:r>
              <a:rPr lang="en-CA" altLang="en-US" sz="5400" b="1" baseline="30000" dirty="0" smtClean="0">
                <a:solidFill>
                  <a:schemeClr val="bg1"/>
                </a:solidFill>
                <a:ea typeface="ＭＳ Ｐゴシック" panose="020B0600070205080204" pitchFamily="34" charset="-128"/>
              </a:rPr>
              <a:t>1</a:t>
            </a:r>
            <a:r>
              <a:rPr lang="en-US" altLang="en-US" sz="5400" b="1" dirty="0" smtClean="0">
                <a:solidFill>
                  <a:schemeClr val="bg1"/>
                </a:solidFill>
                <a:ea typeface="ＭＳ Ｐゴシック" panose="020B0600070205080204" pitchFamily="34" charset="-128"/>
              </a:rPr>
              <a:t>, Jun Zhao</a:t>
            </a:r>
            <a:r>
              <a:rPr lang="en-CA" altLang="en-US" sz="5400" b="1" baseline="30000" dirty="0" smtClean="0">
                <a:solidFill>
                  <a:schemeClr val="bg1"/>
                </a:solidFill>
                <a:ea typeface="ＭＳ Ｐゴシック" panose="020B0600070205080204" pitchFamily="34" charset="-128"/>
              </a:rPr>
              <a:t>2</a:t>
            </a:r>
            <a:r>
              <a:rPr lang="en-US" altLang="en-US" sz="5400" b="1" dirty="0" smtClean="0">
                <a:solidFill>
                  <a:schemeClr val="bg1"/>
                </a:solidFill>
                <a:ea typeface="ＭＳ Ｐゴシック" panose="020B0600070205080204" pitchFamily="34" charset="-128"/>
              </a:rPr>
              <a:t>, Marina Puzyreva</a:t>
            </a:r>
            <a:r>
              <a:rPr lang="en-CA" altLang="en-US" sz="5400" b="1" baseline="30000" dirty="0" smtClean="0">
                <a:solidFill>
                  <a:schemeClr val="bg1"/>
                </a:solidFill>
                <a:ea typeface="ＭＳ Ｐゴシック" panose="020B0600070205080204" pitchFamily="34" charset="-128"/>
              </a:rPr>
              <a:t>3</a:t>
            </a:r>
            <a:r>
              <a:rPr lang="en-US" altLang="en-US" sz="5400" b="1" dirty="0" smtClean="0">
                <a:solidFill>
                  <a:schemeClr val="bg1"/>
                </a:solidFill>
                <a:ea typeface="ＭＳ Ｐゴシック" panose="020B0600070205080204" pitchFamily="34" charset="-128"/>
              </a:rPr>
              <a:t>, and Geoffrey Gunn</a:t>
            </a:r>
            <a:r>
              <a:rPr lang="en-CA" altLang="en-US" sz="5400" b="1" baseline="30000" dirty="0" smtClean="0">
                <a:solidFill>
                  <a:schemeClr val="bg1"/>
                </a:solidFill>
                <a:ea typeface="ＭＳ Ｐゴシック" panose="020B0600070205080204" pitchFamily="34" charset="-128"/>
              </a:rPr>
              <a:t>3</a:t>
            </a:r>
            <a:endParaRPr lang="en-US" altLang="en-US" sz="5400" b="1" dirty="0" smtClean="0">
              <a:solidFill>
                <a:schemeClr val="bg1"/>
              </a:solidFill>
              <a:ea typeface="ＭＳ Ｐゴシック" panose="020B0600070205080204" pitchFamily="34" charset="-128"/>
            </a:endParaRPr>
          </a:p>
        </p:txBody>
      </p:sp>
      <p:sp>
        <p:nvSpPr>
          <p:cNvPr id="4099" name="Text Placeholder 22"/>
          <p:cNvSpPr>
            <a:spLocks noGrp="1"/>
          </p:cNvSpPr>
          <p:nvPr>
            <p:ph type="body" sz="quarter" idx="36"/>
            <p:custDataLst>
              <p:tags r:id="rId2"/>
            </p:custDataLst>
          </p:nvPr>
        </p:nvSpPr>
        <p:spPr>
          <a:xfrm>
            <a:off x="0" y="3505200"/>
            <a:ext cx="43891200" cy="1466850"/>
          </a:xfrm>
          <a:solidFill>
            <a:schemeClr val="tx1"/>
          </a:solidFill>
          <a:ln>
            <a:solidFill>
              <a:schemeClr val="tx1"/>
            </a:solidFill>
            <a:miter lim="800000"/>
            <a:headEnd/>
            <a:tailEnd/>
          </a:ln>
        </p:spPr>
        <p:txBody>
          <a:bodyPr/>
          <a:lstStyle/>
          <a:p>
            <a:pPr eaLnBrk="1" hangingPunct="1">
              <a:spcBef>
                <a:spcPct val="0"/>
              </a:spcBef>
            </a:pPr>
            <a:r>
              <a:rPr lang="en-US" altLang="en-US" b="1" smtClean="0">
                <a:solidFill>
                  <a:schemeClr val="bg1"/>
                </a:solidFill>
                <a:ea typeface="ＭＳ Ｐゴシック" panose="020B0600070205080204" pitchFamily="34" charset="-128"/>
              </a:rPr>
              <a:t>	1. Graduate student, Department of Applied Economics and Finance, HEC Montreal (University of Montreal), and Agriculture and Agri-Food Canada;  2. Agriculture and  Agri-Food Canada; </a:t>
            </a:r>
          </a:p>
          <a:p>
            <a:pPr eaLnBrk="1" hangingPunct="1">
              <a:spcBef>
                <a:spcPct val="0"/>
              </a:spcBef>
            </a:pPr>
            <a:r>
              <a:rPr lang="en-US" altLang="en-US" b="1" smtClean="0">
                <a:solidFill>
                  <a:schemeClr val="bg1"/>
                </a:solidFill>
                <a:ea typeface="ＭＳ Ｐゴシック" panose="020B0600070205080204" pitchFamily="34" charset="-128"/>
              </a:rPr>
              <a:t>	3. International Institute for Sustainable Development</a:t>
            </a:r>
          </a:p>
        </p:txBody>
      </p:sp>
      <p:sp>
        <p:nvSpPr>
          <p:cNvPr id="67" name="Text Placeholder 66"/>
          <p:cNvSpPr>
            <a:spLocks noGrp="1"/>
          </p:cNvSpPr>
          <p:nvPr>
            <p:ph type="body" sz="quarter" idx="13"/>
            <p:custDataLst>
              <p:tags r:id="rId3"/>
            </p:custDataLst>
          </p:nvPr>
        </p:nvSpPr>
        <p:spPr>
          <a:xfrm>
            <a:off x="954088" y="5514975"/>
            <a:ext cx="10058400" cy="1096963"/>
          </a:xfrm>
          <a:solidFill>
            <a:schemeClr val="tx2"/>
          </a:solidFill>
        </p:spPr>
        <p:txBody>
          <a:bodyPr/>
          <a:lstStyle/>
          <a:p>
            <a:pPr defTabSz="1645920" eaLnBrk="1" hangingPunct="1">
              <a:spcAft>
                <a:spcPts val="2000"/>
              </a:spcAft>
              <a:defRPr/>
            </a:pPr>
            <a:r>
              <a:rPr lang="en-US" sz="4000" b="1" dirty="0" smtClean="0"/>
              <a:t>Background</a:t>
            </a:r>
            <a:endParaRPr lang="en-US" sz="4000" b="1" dirty="0"/>
          </a:p>
        </p:txBody>
      </p:sp>
      <p:sp>
        <p:nvSpPr>
          <p:cNvPr id="4101" name="Text Placeholder 68"/>
          <p:cNvSpPr>
            <a:spLocks noGrp="1"/>
          </p:cNvSpPr>
          <p:nvPr>
            <p:ph type="body" sz="quarter" idx="39"/>
            <p:custDataLst>
              <p:tags r:id="rId4"/>
            </p:custDataLst>
          </p:nvPr>
        </p:nvSpPr>
        <p:spPr>
          <a:xfrm>
            <a:off x="996950" y="6629400"/>
            <a:ext cx="10058400" cy="5980113"/>
          </a:xfrm>
          <a:noFill/>
          <a:extLst>
            <a:ext uri="{909E8E84-426E-40DD-AFC4-6F175D3DCCD1}">
              <a14:hiddenFill xmlns:a14="http://schemas.microsoft.com/office/drawing/2010/main">
                <a:solidFill>
                  <a:srgbClr val="FFFFFF"/>
                </a:solidFill>
              </a14:hiddenFill>
            </a:ext>
          </a:extLst>
        </p:spPr>
        <p:txBody>
          <a:bodyPr anchor="t"/>
          <a:lstStyle/>
          <a:p>
            <a:pPr eaLnBrk="1" hangingPunct="1">
              <a:spcAft>
                <a:spcPts val="2000"/>
              </a:spcAft>
            </a:pPr>
            <a:r>
              <a:rPr lang="en-US" altLang="en-US" sz="3600" dirty="0" smtClean="0">
                <a:ea typeface="ＭＳ Ｐゴシック" panose="020B0600070205080204" pitchFamily="34" charset="-128"/>
              </a:rPr>
              <a:t>The Living Labs Initiative of Agriculture and Agri-Food Canada (AAFC) is a new approach to agricultural innovation in Canada that brings together farmers, scientists, and other collaborators to co-develop and test beneficial management practices (BMPs) to address agri-environmental issues. </a:t>
            </a:r>
            <a:r>
              <a:rPr lang="en-CA" altLang="en-US" sz="3600" dirty="0" smtClean="0">
                <a:ea typeface="ＭＳ Ｐゴシック" panose="020B0600070205080204" pitchFamily="34" charset="-128"/>
              </a:rPr>
              <a:t>In order to improve BMP adoption, it is important to first understand the barriers and incentives for </a:t>
            </a:r>
            <a:r>
              <a:rPr lang="en-CA" altLang="en-US" sz="3600" dirty="0" smtClean="0">
                <a:ea typeface="ＭＳ Ｐゴシック" panose="020B0600070205080204" pitchFamily="34" charset="-128"/>
              </a:rPr>
              <a:t>farmers </a:t>
            </a:r>
            <a:r>
              <a:rPr lang="en-CA" altLang="en-US" sz="3600" dirty="0" smtClean="0">
                <a:ea typeface="ＭＳ Ｐゴシック" panose="020B0600070205080204" pitchFamily="34" charset="-128"/>
              </a:rPr>
              <a:t>to adopt BMPs. </a:t>
            </a:r>
            <a:endParaRPr lang="en-US" altLang="en-US" sz="3600" dirty="0" smtClean="0">
              <a:ea typeface="ＭＳ Ｐゴシック" panose="020B0600070205080204" pitchFamily="34" charset="-128"/>
            </a:endParaRPr>
          </a:p>
        </p:txBody>
      </p:sp>
      <p:sp>
        <p:nvSpPr>
          <p:cNvPr id="68" name="Text Placeholder 67"/>
          <p:cNvSpPr>
            <a:spLocks noGrp="1"/>
          </p:cNvSpPr>
          <p:nvPr>
            <p:ph type="body" sz="quarter" idx="37"/>
            <p:custDataLst>
              <p:tags r:id="rId5"/>
            </p:custDataLst>
          </p:nvPr>
        </p:nvSpPr>
        <p:spPr>
          <a:xfrm>
            <a:off x="976313" y="12701588"/>
            <a:ext cx="10058400" cy="1096962"/>
          </a:xfrm>
          <a:solidFill>
            <a:schemeClr val="tx2"/>
          </a:solidFill>
        </p:spPr>
        <p:txBody>
          <a:bodyPr/>
          <a:lstStyle/>
          <a:p>
            <a:pPr defTabSz="1645920" eaLnBrk="1" hangingPunct="1">
              <a:spcAft>
                <a:spcPts val="2000"/>
              </a:spcAft>
              <a:defRPr/>
            </a:pPr>
            <a:r>
              <a:rPr lang="en-US" sz="4000" b="1" dirty="0" smtClean="0"/>
              <a:t>Objectives</a:t>
            </a:r>
            <a:endParaRPr lang="en-US" sz="4000" b="1" dirty="0"/>
          </a:p>
        </p:txBody>
      </p:sp>
      <p:sp>
        <p:nvSpPr>
          <p:cNvPr id="11" name="Content Placeholder 10"/>
          <p:cNvSpPr>
            <a:spLocks noGrp="1"/>
          </p:cNvSpPr>
          <p:nvPr>
            <p:ph sz="quarter" idx="38"/>
            <p:custDataLst>
              <p:tags r:id="rId6"/>
            </p:custDataLst>
          </p:nvPr>
        </p:nvSpPr>
        <p:spPr>
          <a:xfrm>
            <a:off x="976313" y="13844588"/>
            <a:ext cx="10058400" cy="6388100"/>
          </a:xfrm>
        </p:spPr>
        <p:txBody>
          <a:bodyPr/>
          <a:lstStyle/>
          <a:p>
            <a:pPr marL="0" indent="0" defTabSz="1645920" eaLnBrk="1" hangingPunct="1">
              <a:spcBef>
                <a:spcPts val="0"/>
              </a:spcBef>
              <a:spcAft>
                <a:spcPts val="2000"/>
              </a:spcAft>
              <a:buFont typeface="Arial" panose="020B0604020202020204" pitchFamily="34" charset="0"/>
              <a:buNone/>
              <a:defRPr/>
            </a:pPr>
            <a:r>
              <a:rPr lang="en-US" sz="3600" dirty="0" smtClean="0"/>
              <a:t>The </a:t>
            </a:r>
            <a:r>
              <a:rPr lang="en-US" sz="3600" dirty="0"/>
              <a:t>objective of this </a:t>
            </a:r>
            <a:r>
              <a:rPr lang="en-US" sz="3600" dirty="0" smtClean="0"/>
              <a:t>research, which is a </a:t>
            </a:r>
            <a:r>
              <a:rPr lang="en-US" sz="3600" dirty="0"/>
              <a:t>part of the socio-economic research component for the Living Lab – Eastern Prairies (LLEP) project, </a:t>
            </a:r>
            <a:r>
              <a:rPr lang="en-US" sz="3600" dirty="0" smtClean="0"/>
              <a:t>is to identify: </a:t>
            </a:r>
          </a:p>
          <a:p>
            <a:pPr defTabSz="1645920" eaLnBrk="1" hangingPunct="1">
              <a:spcBef>
                <a:spcPts val="0"/>
              </a:spcBef>
              <a:spcAft>
                <a:spcPts val="2000"/>
              </a:spcAft>
              <a:buSzPct val="100000"/>
              <a:defRPr/>
            </a:pPr>
            <a:r>
              <a:rPr lang="en-US" sz="3600" dirty="0" smtClean="0"/>
              <a:t>the </a:t>
            </a:r>
            <a:r>
              <a:rPr lang="en-US" sz="3600" dirty="0"/>
              <a:t>barriers and incentives for </a:t>
            </a:r>
            <a:r>
              <a:rPr lang="en-US" sz="3600" dirty="0" smtClean="0"/>
              <a:t>farmers </a:t>
            </a:r>
            <a:r>
              <a:rPr lang="en-US" sz="3600" dirty="0"/>
              <a:t>to adopt BMPs in southern </a:t>
            </a:r>
            <a:r>
              <a:rPr lang="en-US" sz="3600" dirty="0" smtClean="0"/>
              <a:t>Manitoba </a:t>
            </a:r>
          </a:p>
          <a:p>
            <a:pPr defTabSz="1645920" eaLnBrk="1" hangingPunct="1">
              <a:spcBef>
                <a:spcPts val="0"/>
              </a:spcBef>
              <a:spcAft>
                <a:spcPts val="2000"/>
              </a:spcAft>
              <a:buSzPct val="100000"/>
              <a:defRPr/>
            </a:pPr>
            <a:r>
              <a:rPr lang="en-US" sz="3600" dirty="0" smtClean="0"/>
              <a:t>farmers</a:t>
            </a:r>
            <a:r>
              <a:rPr lang="en-US" sz="3600" dirty="0"/>
              <a:t>’ trusted sources for agri-environmental </a:t>
            </a:r>
            <a:r>
              <a:rPr lang="en-US" sz="3600" dirty="0" smtClean="0"/>
              <a:t>information</a:t>
            </a:r>
          </a:p>
          <a:p>
            <a:pPr defTabSz="1645920" eaLnBrk="1" hangingPunct="1">
              <a:spcBef>
                <a:spcPts val="0"/>
              </a:spcBef>
              <a:spcAft>
                <a:spcPts val="2000"/>
              </a:spcAft>
              <a:buSzPct val="100000"/>
              <a:defRPr/>
            </a:pPr>
            <a:r>
              <a:rPr lang="en-US" sz="3600" dirty="0" smtClean="0"/>
              <a:t>the </a:t>
            </a:r>
            <a:r>
              <a:rPr lang="en-US" sz="3600" dirty="0"/>
              <a:t>impacts of Living Lab </a:t>
            </a:r>
            <a:r>
              <a:rPr lang="en-US" sz="3600" dirty="0" smtClean="0"/>
              <a:t>participation</a:t>
            </a:r>
          </a:p>
        </p:txBody>
      </p:sp>
      <p:sp>
        <p:nvSpPr>
          <p:cNvPr id="7" name="Text Placeholder 6"/>
          <p:cNvSpPr>
            <a:spLocks noGrp="1"/>
          </p:cNvSpPr>
          <p:nvPr>
            <p:ph type="body" sz="quarter" idx="17"/>
            <p:custDataLst>
              <p:tags r:id="rId7"/>
            </p:custDataLst>
          </p:nvPr>
        </p:nvSpPr>
        <p:spPr>
          <a:xfrm>
            <a:off x="954088" y="20239038"/>
            <a:ext cx="10058400" cy="1096962"/>
          </a:xfrm>
          <a:solidFill>
            <a:schemeClr val="tx2"/>
          </a:solidFill>
        </p:spPr>
        <p:txBody>
          <a:bodyPr/>
          <a:lstStyle/>
          <a:p>
            <a:pPr defTabSz="1645920" eaLnBrk="1" hangingPunct="1">
              <a:spcAft>
                <a:spcPts val="2000"/>
              </a:spcAft>
              <a:defRPr/>
            </a:pPr>
            <a:r>
              <a:rPr lang="en-US" sz="4000" b="1" dirty="0" smtClean="0"/>
              <a:t>Method and data source</a:t>
            </a:r>
            <a:endParaRPr lang="en-US" sz="4000" b="1" dirty="0"/>
          </a:p>
        </p:txBody>
      </p:sp>
      <p:sp>
        <p:nvSpPr>
          <p:cNvPr id="4105" name="Content Placeholder 11"/>
          <p:cNvSpPr>
            <a:spLocks noGrp="1"/>
          </p:cNvSpPr>
          <p:nvPr>
            <p:ph sz="quarter" idx="25"/>
            <p:custDataLst>
              <p:tags r:id="rId8"/>
            </p:custDataLst>
          </p:nvPr>
        </p:nvSpPr>
        <p:spPr>
          <a:xfrm>
            <a:off x="954088" y="21259800"/>
            <a:ext cx="10058400" cy="8845550"/>
          </a:xfrm>
        </p:spPr>
        <p:txBody>
          <a:bodyPr/>
          <a:lstStyle/>
          <a:p>
            <a:pPr eaLnBrk="1" hangingPunct="1">
              <a:spcBef>
                <a:spcPct val="0"/>
              </a:spcBef>
              <a:spcAft>
                <a:spcPts val="2000"/>
              </a:spcAft>
            </a:pPr>
            <a:r>
              <a:rPr lang="en-US" altLang="en-US" sz="3600" dirty="0" smtClean="0">
                <a:ea typeface="ＭＳ Ｐゴシック" panose="020B0600070205080204" pitchFamily="34" charset="-128"/>
              </a:rPr>
              <a:t>Data used in this poster comes from a survey collaboratively developed by International Institute for Sustainable Development (IISD) and AAFC in 2020 as part of the LLEP project.</a:t>
            </a:r>
          </a:p>
          <a:p>
            <a:pPr eaLnBrk="1" hangingPunct="1">
              <a:spcBef>
                <a:spcPct val="0"/>
              </a:spcBef>
              <a:spcAft>
                <a:spcPts val="2000"/>
              </a:spcAft>
            </a:pPr>
            <a:r>
              <a:rPr lang="en-US" altLang="en-US" sz="3600" dirty="0" smtClean="0">
                <a:ea typeface="ＭＳ Ｐゴシック" panose="020B0600070205080204" pitchFamily="34" charset="-128"/>
              </a:rPr>
              <a:t>70 producers responded to the survey.</a:t>
            </a:r>
          </a:p>
          <a:p>
            <a:pPr eaLnBrk="1" hangingPunct="1">
              <a:spcBef>
                <a:spcPct val="0"/>
              </a:spcBef>
              <a:spcAft>
                <a:spcPts val="2000"/>
              </a:spcAft>
            </a:pPr>
            <a:r>
              <a:rPr lang="en-US" altLang="en-US" sz="3600" dirty="0" smtClean="0">
                <a:ea typeface="ＭＳ Ｐゴシック" panose="020B0600070205080204" pitchFamily="34" charset="-128"/>
              </a:rPr>
              <a:t>4-point scale approach was applied to analyze importance or significance of barriers and incentives for farmers to adopt BMPs. Statistical analysis methods (e.g., Wilcoxon test) were used in examining significance of differences in barriers and incentives among different producer groups.</a:t>
            </a:r>
          </a:p>
          <a:p>
            <a:pPr eaLnBrk="1" hangingPunct="1">
              <a:spcBef>
                <a:spcPct val="0"/>
              </a:spcBef>
              <a:spcAft>
                <a:spcPts val="2000"/>
              </a:spcAft>
            </a:pPr>
            <a:endParaRPr lang="en-US" altLang="en-US" sz="3600" dirty="0" smtClean="0">
              <a:ea typeface="ＭＳ Ｐゴシック" panose="020B0600070205080204" pitchFamily="34" charset="-128"/>
            </a:endParaRPr>
          </a:p>
        </p:txBody>
      </p:sp>
      <p:sp>
        <p:nvSpPr>
          <p:cNvPr id="8" name="Text Placeholder 7"/>
          <p:cNvSpPr>
            <a:spLocks noGrp="1"/>
          </p:cNvSpPr>
          <p:nvPr>
            <p:ph type="body" sz="quarter" idx="19"/>
            <p:custDataLst>
              <p:tags r:id="rId9"/>
            </p:custDataLst>
          </p:nvPr>
        </p:nvSpPr>
        <p:spPr>
          <a:xfrm>
            <a:off x="11630025" y="5486400"/>
            <a:ext cx="20664488" cy="1096963"/>
          </a:xfrm>
          <a:solidFill>
            <a:schemeClr val="tx2"/>
          </a:solidFill>
        </p:spPr>
        <p:txBody>
          <a:bodyPr/>
          <a:lstStyle/>
          <a:p>
            <a:pPr defTabSz="1645920" eaLnBrk="1" hangingPunct="1">
              <a:defRPr/>
            </a:pPr>
            <a:r>
              <a:rPr lang="en-US" sz="4000" b="1" dirty="0" smtClean="0"/>
              <a:t>Results</a:t>
            </a:r>
            <a:endParaRPr lang="en-US" sz="4000" b="1" dirty="0"/>
          </a:p>
        </p:txBody>
      </p:sp>
      <p:sp>
        <p:nvSpPr>
          <p:cNvPr id="71" name="Text Placeholder 70"/>
          <p:cNvSpPr>
            <a:spLocks noGrp="1"/>
          </p:cNvSpPr>
          <p:nvPr>
            <p:ph type="body" sz="quarter" idx="41"/>
            <p:custDataLst>
              <p:tags r:id="rId10"/>
            </p:custDataLst>
          </p:nvPr>
        </p:nvSpPr>
        <p:spPr>
          <a:xfrm>
            <a:off x="32918400" y="5500688"/>
            <a:ext cx="10058400" cy="1096962"/>
          </a:xfrm>
          <a:solidFill>
            <a:schemeClr val="tx2"/>
          </a:solidFill>
        </p:spPr>
        <p:txBody>
          <a:bodyPr/>
          <a:lstStyle/>
          <a:p>
            <a:pPr defTabSz="1645920" eaLnBrk="1" hangingPunct="1">
              <a:defRPr/>
            </a:pPr>
            <a:r>
              <a:rPr lang="en-US" sz="4000" b="1" dirty="0" smtClean="0"/>
              <a:t>Conclusion</a:t>
            </a:r>
            <a:endParaRPr lang="en-US" sz="4000" b="1" dirty="0"/>
          </a:p>
        </p:txBody>
      </p:sp>
      <p:sp>
        <p:nvSpPr>
          <p:cNvPr id="4111" name="Content Placeholder 14"/>
          <p:cNvSpPr>
            <a:spLocks noGrp="1"/>
          </p:cNvSpPr>
          <p:nvPr>
            <p:ph sz="quarter" idx="42"/>
            <p:custDataLst>
              <p:tags r:id="rId11"/>
            </p:custDataLst>
          </p:nvPr>
        </p:nvSpPr>
        <p:spPr>
          <a:xfrm>
            <a:off x="32918400" y="6659563"/>
            <a:ext cx="10058400" cy="13304837"/>
          </a:xfrm>
        </p:spPr>
        <p:txBody>
          <a:bodyPr/>
          <a:lstStyle/>
          <a:p>
            <a:pPr marL="0" indent="0" eaLnBrk="1" hangingPunct="1">
              <a:spcBef>
                <a:spcPts val="0"/>
              </a:spcBef>
              <a:spcAft>
                <a:spcPts val="2000"/>
              </a:spcAft>
              <a:buFont typeface="Arial" panose="020B0604020202020204" pitchFamily="34" charset="0"/>
              <a:buNone/>
              <a:defRPr/>
            </a:pPr>
            <a:r>
              <a:rPr lang="en-US" altLang="en-US" sz="3600" dirty="0" smtClean="0">
                <a:ea typeface="ＭＳ Ｐゴシック" panose="020B0600070205080204" pitchFamily="34" charset="-128"/>
              </a:rPr>
              <a:t>Our analytical results show that: </a:t>
            </a:r>
            <a:endParaRPr lang="en-CA" altLang="en-US" sz="3600" dirty="0" smtClean="0">
              <a:ea typeface="ＭＳ Ｐゴシック" panose="020B0600070205080204" pitchFamily="34" charset="-128"/>
            </a:endParaRPr>
          </a:p>
          <a:p>
            <a:pPr eaLnBrk="1" hangingPunct="1">
              <a:spcBef>
                <a:spcPts val="0"/>
              </a:spcBef>
              <a:spcAft>
                <a:spcPts val="2000"/>
              </a:spcAft>
              <a:defRPr/>
            </a:pPr>
            <a:r>
              <a:rPr lang="en-CA" altLang="en-US" sz="3600" dirty="0">
                <a:ea typeface="ＭＳ Ｐゴシック" panose="020B0600070205080204" pitchFamily="34" charset="-128"/>
              </a:rPr>
              <a:t>The top incentives to </a:t>
            </a:r>
            <a:r>
              <a:rPr lang="en-CA" altLang="en-US" sz="3600" dirty="0" smtClean="0">
                <a:ea typeface="ＭＳ Ｐゴシック" panose="020B0600070205080204" pitchFamily="34" charset="-128"/>
              </a:rPr>
              <a:t>BMP adoption were improving soil health, increasing farm profitability and being a responsible environmental steward. </a:t>
            </a:r>
            <a:endParaRPr lang="en-CA" altLang="en-US" sz="3600" dirty="0">
              <a:ea typeface="ＭＳ Ｐゴシック" panose="020B0600070205080204" pitchFamily="34" charset="-128"/>
            </a:endParaRPr>
          </a:p>
          <a:p>
            <a:pPr eaLnBrk="1" hangingPunct="1">
              <a:spcBef>
                <a:spcPts val="0"/>
              </a:spcBef>
              <a:spcAft>
                <a:spcPts val="2000"/>
              </a:spcAft>
              <a:defRPr/>
            </a:pPr>
            <a:r>
              <a:rPr lang="en-CA" altLang="en-US" sz="3600" dirty="0" smtClean="0">
                <a:ea typeface="ＭＳ Ｐゴシック" panose="020B0600070205080204" pitchFamily="34" charset="-128"/>
              </a:rPr>
              <a:t>The top barriers to BMP adoption were high upfront costs, lack of financial assistance and high maintenance costs. </a:t>
            </a:r>
          </a:p>
          <a:p>
            <a:pPr eaLnBrk="1" hangingPunct="1">
              <a:spcBef>
                <a:spcPts val="0"/>
              </a:spcBef>
              <a:spcAft>
                <a:spcPts val="2000"/>
              </a:spcAft>
              <a:defRPr/>
            </a:pPr>
            <a:r>
              <a:rPr lang="en-CA" altLang="en-US" sz="3600" dirty="0" smtClean="0">
                <a:ea typeface="ＭＳ Ｐゴシック" panose="020B0600070205080204" pitchFamily="34" charset="-128"/>
              </a:rPr>
              <a:t>Along with other producers and producer associations, government was also a trusted source of information.</a:t>
            </a:r>
          </a:p>
          <a:p>
            <a:pPr eaLnBrk="1" hangingPunct="1">
              <a:spcBef>
                <a:spcPts val="0"/>
              </a:spcBef>
              <a:spcAft>
                <a:spcPts val="2000"/>
              </a:spcAft>
              <a:defRPr/>
            </a:pPr>
            <a:r>
              <a:rPr lang="en-US" altLang="en-US" sz="3600" dirty="0" smtClean="0">
                <a:ea typeface="ＭＳ Ｐゴシック" panose="020B0600070205080204" pitchFamily="34" charset="-128"/>
              </a:rPr>
              <a:t>Many </a:t>
            </a:r>
            <a:r>
              <a:rPr lang="en-US" altLang="en-US" sz="3600" dirty="0">
                <a:ea typeface="ＭＳ Ｐゴシック" panose="020B0600070205080204" pitchFamily="34" charset="-128"/>
              </a:rPr>
              <a:t>farmers prefer to receive information about BMPs by attending tours and field trips, group discussions, and by accessing print publications</a:t>
            </a:r>
            <a:r>
              <a:rPr lang="en-US" altLang="en-US" sz="3600" dirty="0" smtClean="0">
                <a:ea typeface="ＭＳ Ｐゴシック" panose="020B0600070205080204" pitchFamily="34" charset="-128"/>
              </a:rPr>
              <a:t>.</a:t>
            </a:r>
            <a:endParaRPr lang="en-US" altLang="en-US" sz="3600" dirty="0">
              <a:ea typeface="ＭＳ Ｐゴシック" panose="020B0600070205080204" pitchFamily="34" charset="-128"/>
            </a:endParaRPr>
          </a:p>
          <a:p>
            <a:pPr eaLnBrk="1" hangingPunct="1">
              <a:spcBef>
                <a:spcPts val="0"/>
              </a:spcBef>
              <a:spcAft>
                <a:spcPts val="2000"/>
              </a:spcAft>
              <a:defRPr/>
            </a:pPr>
            <a:r>
              <a:rPr lang="en-US" altLang="en-US" sz="3600" dirty="0">
                <a:ea typeface="ＭＳ Ｐゴシック" panose="020B0600070205080204" pitchFamily="34" charset="-128"/>
              </a:rPr>
              <a:t>P</a:t>
            </a:r>
            <a:r>
              <a:rPr lang="en-US" altLang="en-US" sz="3600" dirty="0" smtClean="0">
                <a:ea typeface="ＭＳ Ｐゴシック" panose="020B0600070205080204" pitchFamily="34" charset="-128"/>
              </a:rPr>
              <a:t>roducers</a:t>
            </a:r>
            <a:r>
              <a:rPr lang="en-US" altLang="en-US" sz="3600" dirty="0">
                <a:ea typeface="ＭＳ Ｐゴシック" panose="020B0600070205080204" pitchFamily="34" charset="-128"/>
              </a:rPr>
              <a:t>' participation in Living Labs had positive impacts on their future BMP adoption and their social networks, such as their relationships with other producers and with representatives from governments and organizations. </a:t>
            </a:r>
            <a:endParaRPr lang="en-US" altLang="en-US" sz="3600" dirty="0" smtClean="0">
              <a:ea typeface="ＭＳ Ｐゴシック" panose="020B0600070205080204" pitchFamily="34" charset="-128"/>
            </a:endParaRPr>
          </a:p>
          <a:p>
            <a:pPr eaLnBrk="1" hangingPunct="1">
              <a:spcBef>
                <a:spcPts val="0"/>
              </a:spcBef>
              <a:spcAft>
                <a:spcPts val="2000"/>
              </a:spcAft>
              <a:defRPr/>
            </a:pPr>
            <a:endParaRPr lang="en-US" altLang="en-US" sz="3600" dirty="0" smtClean="0">
              <a:ea typeface="ＭＳ Ｐゴシック" panose="020B0600070205080204" pitchFamily="34" charset="-128"/>
            </a:endParaRPr>
          </a:p>
        </p:txBody>
      </p:sp>
      <p:sp>
        <p:nvSpPr>
          <p:cNvPr id="21" name="Text Placeholder 20"/>
          <p:cNvSpPr>
            <a:spLocks noGrp="1"/>
          </p:cNvSpPr>
          <p:nvPr>
            <p:ph type="body" sz="quarter" idx="34"/>
            <p:custDataLst>
              <p:tags r:id="rId12"/>
            </p:custDataLst>
          </p:nvPr>
        </p:nvSpPr>
        <p:spPr>
          <a:xfrm>
            <a:off x="919163" y="30175200"/>
            <a:ext cx="10058400" cy="2120900"/>
          </a:xfrm>
          <a:solidFill>
            <a:schemeClr val="tx1"/>
          </a:solidFill>
        </p:spPr>
        <p:txBody>
          <a:bodyPr/>
          <a:lstStyle/>
          <a:p>
            <a:pPr defTabSz="1645920" eaLnBrk="1" hangingPunct="1">
              <a:spcAft>
                <a:spcPts val="2000"/>
              </a:spcAft>
              <a:defRPr/>
            </a:pPr>
            <a:r>
              <a:rPr lang="en-US" sz="3600" b="1" dirty="0"/>
              <a:t>For more information about the research, please contact Bijal Patel (bijal.patel@hec.ca). </a:t>
            </a:r>
            <a:endParaRPr lang="en-US" sz="3600" b="1" dirty="0" smtClean="0"/>
          </a:p>
        </p:txBody>
      </p:sp>
      <p:sp>
        <p:nvSpPr>
          <p:cNvPr id="4110" name="Content Placeholder 14"/>
          <p:cNvSpPr>
            <a:spLocks noGrp="1"/>
          </p:cNvSpPr>
          <p:nvPr>
            <p:ph sz="quarter" idx="42"/>
            <p:custDataLst>
              <p:tags r:id="rId13"/>
            </p:custDataLst>
          </p:nvPr>
        </p:nvSpPr>
        <p:spPr>
          <a:xfrm>
            <a:off x="32966025" y="21259800"/>
            <a:ext cx="10058400" cy="11201400"/>
          </a:xfrm>
        </p:spPr>
        <p:txBody>
          <a:bodyPr/>
          <a:lstStyle/>
          <a:p>
            <a:pPr eaLnBrk="1" hangingPunct="1">
              <a:spcBef>
                <a:spcPct val="0"/>
              </a:spcBef>
              <a:spcAft>
                <a:spcPts val="2000"/>
              </a:spcAft>
            </a:pPr>
            <a:r>
              <a:rPr lang="en-US" altLang="en-US" sz="3600" dirty="0" smtClean="0">
                <a:ea typeface="ＭＳ Ｐゴシック" panose="020B0600070205080204" pitchFamily="34" charset="-128"/>
              </a:rPr>
              <a:t>The results will provide policy makers and program officials with a better understanding of the practical farm level considerations that influence farmers’ BMP adoption, and inform BMP-related policies and programs. </a:t>
            </a:r>
          </a:p>
          <a:p>
            <a:pPr eaLnBrk="1" hangingPunct="1">
              <a:spcBef>
                <a:spcPct val="0"/>
              </a:spcBef>
              <a:spcAft>
                <a:spcPts val="2000"/>
              </a:spcAft>
            </a:pPr>
            <a:r>
              <a:rPr lang="en-US" altLang="en-US" sz="3600" dirty="0">
                <a:ea typeface="ＭＳ Ｐゴシック" panose="020B0600070205080204" pitchFamily="34" charset="-128"/>
              </a:rPr>
              <a:t>Survey results can be used to inform policy makers about potential variations in barriers and incentives among </a:t>
            </a:r>
            <a:r>
              <a:rPr lang="en-US" altLang="en-US" sz="3600" dirty="0" smtClean="0">
                <a:ea typeface="ＭＳ Ｐゴシック" panose="020B0600070205080204" pitchFamily="34" charset="-128"/>
              </a:rPr>
              <a:t>different </a:t>
            </a:r>
            <a:r>
              <a:rPr lang="en-US" altLang="en-US" sz="3600" dirty="0">
                <a:ea typeface="ＭＳ Ｐゴシック" panose="020B0600070205080204" pitchFamily="34" charset="-128"/>
              </a:rPr>
              <a:t>groups of producers, thereby allowing for tailoring of messaging</a:t>
            </a:r>
            <a:r>
              <a:rPr lang="en-US" altLang="en-US" sz="3600" dirty="0" smtClean="0">
                <a:ea typeface="ＭＳ Ｐゴシック" panose="020B0600070205080204" pitchFamily="34" charset="-128"/>
              </a:rPr>
              <a:t>.</a:t>
            </a:r>
          </a:p>
          <a:p>
            <a:pPr eaLnBrk="1" hangingPunct="1">
              <a:spcBef>
                <a:spcPct val="0"/>
              </a:spcBef>
              <a:spcAft>
                <a:spcPts val="2000"/>
              </a:spcAft>
            </a:pPr>
            <a:r>
              <a:rPr lang="en-US" altLang="en-US" sz="3600" dirty="0" smtClean="0">
                <a:ea typeface="ＭＳ Ｐゴシック" panose="020B0600070205080204" pitchFamily="34" charset="-128"/>
              </a:rPr>
              <a:t>Enabling peer-to-peer communication encourages BMP adoption, and providing on-farm tours to interested farmers where the early adopters can share their experiences appears to be a good strategy to increase awareness about BMPs.</a:t>
            </a:r>
            <a:endParaRPr lang="en-CA" altLang="en-US" sz="3600" dirty="0" smtClean="0">
              <a:ea typeface="ＭＳ Ｐゴシック" panose="020B0600070205080204" pitchFamily="34" charset="-128"/>
            </a:endParaRPr>
          </a:p>
          <a:p>
            <a:pPr eaLnBrk="1" hangingPunct="1">
              <a:spcBef>
                <a:spcPct val="0"/>
              </a:spcBef>
              <a:spcAft>
                <a:spcPts val="2000"/>
              </a:spcAft>
            </a:pPr>
            <a:endParaRPr lang="en-US" altLang="en-US" sz="3600" dirty="0" smtClean="0">
              <a:ea typeface="ＭＳ Ｐゴシック" panose="020B0600070205080204" pitchFamily="34" charset="-128"/>
            </a:endParaRPr>
          </a:p>
          <a:p>
            <a:pPr eaLnBrk="1" hangingPunct="1">
              <a:spcBef>
                <a:spcPct val="0"/>
              </a:spcBef>
              <a:spcAft>
                <a:spcPts val="2000"/>
              </a:spcAft>
            </a:pPr>
            <a:endParaRPr lang="en-US" altLang="en-US" sz="3600" dirty="0" smtClean="0">
              <a:ea typeface="ＭＳ Ｐゴシック" panose="020B0600070205080204" pitchFamily="34" charset="-128"/>
            </a:endParaRPr>
          </a:p>
          <a:p>
            <a:pPr eaLnBrk="1" hangingPunct="1">
              <a:spcBef>
                <a:spcPct val="0"/>
              </a:spcBef>
              <a:spcAft>
                <a:spcPts val="2000"/>
              </a:spcAft>
            </a:pPr>
            <a:endParaRPr lang="en-US" altLang="en-US" sz="3600" dirty="0" smtClean="0">
              <a:ea typeface="ＭＳ Ｐゴシック" panose="020B0600070205080204" pitchFamily="34" charset="-128"/>
            </a:endParaRPr>
          </a:p>
        </p:txBody>
      </p:sp>
      <p:sp>
        <p:nvSpPr>
          <p:cNvPr id="25" name="Text Placeholder 70"/>
          <p:cNvSpPr>
            <a:spLocks noGrp="1"/>
          </p:cNvSpPr>
          <p:nvPr>
            <p:ph type="body" sz="quarter" idx="41"/>
            <p:custDataLst>
              <p:tags r:id="rId14"/>
            </p:custDataLst>
          </p:nvPr>
        </p:nvSpPr>
        <p:spPr>
          <a:xfrm>
            <a:off x="32966025" y="20124738"/>
            <a:ext cx="10058400" cy="1096962"/>
          </a:xfrm>
          <a:solidFill>
            <a:schemeClr val="tx2"/>
          </a:solidFill>
        </p:spPr>
        <p:txBody>
          <a:bodyPr/>
          <a:lstStyle/>
          <a:p>
            <a:pPr defTabSz="1645920" eaLnBrk="1" hangingPunct="1">
              <a:defRPr/>
            </a:pPr>
            <a:r>
              <a:rPr lang="en-US" sz="4000" b="1" dirty="0"/>
              <a:t>P</a:t>
            </a:r>
            <a:r>
              <a:rPr lang="en-US" sz="4000" b="1" dirty="0" smtClean="0"/>
              <a:t>olicy implications</a:t>
            </a:r>
            <a:endParaRPr lang="en-US" sz="4000" b="1" dirty="0"/>
          </a:p>
        </p:txBody>
      </p:sp>
      <p:pic>
        <p:nvPicPr>
          <p:cNvPr id="4112" name="Picture 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1625263" y="6583363"/>
            <a:ext cx="20674012"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1625263" y="15087600"/>
            <a:ext cx="20674012" cy="89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625263" y="24307800"/>
            <a:ext cx="20674012"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oice over">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1080076" y="30990165"/>
            <a:ext cx="1129723" cy="1129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17"/>
</p:tagLst>
</file>

<file path=ppt/tags/tag14.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LL Template powerpoint">
  <a:themeElements>
    <a:clrScheme name="LL Template">
      <a:dk1>
        <a:sysClr val="windowText" lastClr="000000"/>
      </a:dk1>
      <a:lt1>
        <a:sysClr val="window" lastClr="FFFFFF"/>
      </a:lt1>
      <a:dk2>
        <a:srgbClr val="146C54"/>
      </a:dk2>
      <a:lt2>
        <a:srgbClr val="FFFFFF"/>
      </a:lt2>
      <a:accent1>
        <a:srgbClr val="146C54"/>
      </a:accent1>
      <a:accent2>
        <a:srgbClr val="C7D2CC"/>
      </a:accent2>
      <a:accent3>
        <a:srgbClr val="A5CB38"/>
      </a:accent3>
      <a:accent4>
        <a:srgbClr val="E9F2D3"/>
      </a:accent4>
      <a:accent5>
        <a:srgbClr val="F88E1E"/>
      </a:accent5>
      <a:accent6>
        <a:srgbClr val="FFEFDE"/>
      </a:accent6>
      <a:hlink>
        <a:srgbClr val="000000"/>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L Template powerpoint" id="{78158097-6879-43CA-B6CC-B19194A3CA80}" vid="{FDCC42EC-B7F9-4CCA-9A61-B6E813AAD19D}"/>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FD1BBF316C34F8AF713A90802630C" ma:contentTypeVersion="10" ma:contentTypeDescription="Create a new document." ma:contentTypeScope="" ma:versionID="4f8a82e26554b8cb907f45a9050c292c">
  <xsd:schema xmlns:xsd="http://www.w3.org/2001/XMLSchema" xmlns:xs="http://www.w3.org/2001/XMLSchema" xmlns:p="http://schemas.microsoft.com/office/2006/metadata/properties" xmlns:ns3="2782991e-892c-4e06-90b4-9e20d0f992f2" xmlns:ns4="2c3829ae-790b-4b7f-9842-1b6a84a2039e" targetNamespace="http://schemas.microsoft.com/office/2006/metadata/properties" ma:root="true" ma:fieldsID="cb0954e917421f311706d53a16e796d7" ns3:_="" ns4:_="">
    <xsd:import namespace="2782991e-892c-4e06-90b4-9e20d0f992f2"/>
    <xsd:import namespace="2c3829ae-790b-4b7f-9842-1b6a84a203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2991e-892c-4e06-90b4-9e20d0f992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3829ae-790b-4b7f-9842-1b6a84a2039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52DF23-73B9-40D0-8F04-0C03CD95B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2991e-892c-4e06-90b4-9e20d0f992f2"/>
    <ds:schemaRef ds:uri="2c3829ae-790b-4b7f-9842-1b6a84a20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30F8D-24DE-4969-B28A-94A283AF09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56AB79F-BAE7-44CE-83C1-CCF1799C3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1614</TotalTime>
  <Words>522</Words>
  <Application>Microsoft Office PowerPoint</Application>
  <PresentationFormat>Custom</PresentationFormat>
  <Paragraphs>29</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ヒラギノ角ゴ Pro W3</vt:lpstr>
      <vt:lpstr>LL Template powerpoint</vt:lpstr>
      <vt:lpstr>Barriers and incentives for farmers to adopt beneficial management practices in Manitoba by Bijal Patel1, Jun Zhao2, Marina Puzyreva3, and Geoffrey Gunn3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Patel, Bijal</dc:creator>
  <cp:lastModifiedBy>Patel, Bijal</cp:lastModifiedBy>
  <cp:revision>96</cp:revision>
  <dcterms:created xsi:type="dcterms:W3CDTF">2013-01-20T21:20:28Z</dcterms:created>
  <dcterms:modified xsi:type="dcterms:W3CDTF">2022-01-06T20:21:27Z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